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4" r:id="rId3"/>
    <p:sldId id="257" r:id="rId4"/>
    <p:sldId id="260" r:id="rId5"/>
    <p:sldId id="258" r:id="rId6"/>
    <p:sldId id="259" r:id="rId7"/>
    <p:sldId id="267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493DC5-13D6-4661-8C3F-2A51470B5BB6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A32EFF-E811-436D-921F-E7A4CA7BBD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455\Desktop\Drake%20amp%20Trey%20Songz%20-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6.png"/><Relationship Id="rId18" Type="http://schemas.openxmlformats.org/officeDocument/2006/relationships/image" Target="../media/image40.jpeg"/><Relationship Id="rId3" Type="http://schemas.openxmlformats.org/officeDocument/2006/relationships/image" Target="../media/image11.jpeg"/><Relationship Id="rId7" Type="http://schemas.openxmlformats.org/officeDocument/2006/relationships/image" Target="../media/image31.jpeg"/><Relationship Id="rId12" Type="http://schemas.openxmlformats.org/officeDocument/2006/relationships/image" Target="../media/image35.png"/><Relationship Id="rId17" Type="http://schemas.openxmlformats.org/officeDocument/2006/relationships/image" Target="../media/image39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.jpeg"/><Relationship Id="rId1" Type="http://schemas.openxmlformats.org/officeDocument/2006/relationships/audio" Target="file:///C:\Users\stu455\Desktop\Drake%20amp%20Trey%20Songz%20-.mp3" TargetMode="External"/><Relationship Id="rId6" Type="http://schemas.openxmlformats.org/officeDocument/2006/relationships/image" Target="../media/image30.jpeg"/><Relationship Id="rId11" Type="http://schemas.openxmlformats.org/officeDocument/2006/relationships/image" Target="../media/image34.png"/><Relationship Id="rId5" Type="http://schemas.openxmlformats.org/officeDocument/2006/relationships/image" Target="../media/image29.jpeg"/><Relationship Id="rId15" Type="http://schemas.openxmlformats.org/officeDocument/2006/relationships/image" Target="../media/image2.png"/><Relationship Id="rId10" Type="http://schemas.openxmlformats.org/officeDocument/2006/relationships/image" Target="../media/image15.jpeg"/><Relationship Id="rId19" Type="http://schemas.openxmlformats.org/officeDocument/2006/relationships/image" Target="../media/image41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3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455\Desktop\Drake%20amp%20Trey%20Songz%20-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7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Octaveis</a:t>
            </a:r>
            <a:r>
              <a:rPr lang="en-US" dirty="0" smtClean="0"/>
              <a:t> Ford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6019800" y="22860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8229600" y="22860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  <p:pic>
        <p:nvPicPr>
          <p:cNvPr id="9" name="Picture 8" descr="206596_178921532155967_100001143651164_388952_7797922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3886200"/>
            <a:ext cx="2895600" cy="2667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Favorite music artist </a:t>
            </a:r>
            <a:endParaRPr lang="en-US" dirty="0"/>
          </a:p>
        </p:txBody>
      </p:sp>
      <p:pic>
        <p:nvPicPr>
          <p:cNvPr id="4" name="Content Placeholder 3" descr="images-8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57400"/>
            <a:ext cx="2143125" cy="2143125"/>
          </a:xfrm>
          <a:prstGeom prst="rect">
            <a:avLst/>
          </a:prstGeom>
        </p:spPr>
      </p:pic>
      <p:pic>
        <p:nvPicPr>
          <p:cNvPr id="6" name="Picture 5" descr="drake-tour-po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4114800"/>
            <a:ext cx="1524000" cy="2743200"/>
          </a:xfrm>
          <a:prstGeom prst="rect">
            <a:avLst/>
          </a:prstGeom>
        </p:spPr>
      </p:pic>
      <p:pic>
        <p:nvPicPr>
          <p:cNvPr id="7" name="Picture 6" descr="imagesCA3F94E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1828800"/>
            <a:ext cx="2001362" cy="2286000"/>
          </a:xfrm>
          <a:prstGeom prst="rect">
            <a:avLst/>
          </a:prstGeom>
        </p:spPr>
      </p:pic>
      <p:pic>
        <p:nvPicPr>
          <p:cNvPr id="8" name="Picture 7" descr="imagesCAQTCC7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8800" y="4191000"/>
            <a:ext cx="1752600" cy="2667000"/>
          </a:xfrm>
          <a:prstGeom prst="rect">
            <a:avLst/>
          </a:prstGeom>
        </p:spPr>
      </p:pic>
      <p:pic>
        <p:nvPicPr>
          <p:cNvPr id="9" name="Picture 8" descr="imagesCAYO7EA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91400" y="1905000"/>
            <a:ext cx="1752600" cy="2286000"/>
          </a:xfrm>
          <a:prstGeom prst="rect">
            <a:avLst/>
          </a:prstGeom>
        </p:spPr>
      </p:pic>
      <p:pic>
        <p:nvPicPr>
          <p:cNvPr id="11" name="Picture 10" descr="imagesCAV0R07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57600" y="5143500"/>
            <a:ext cx="1981200" cy="1714500"/>
          </a:xfrm>
          <a:prstGeom prst="rect">
            <a:avLst/>
          </a:prstGeom>
        </p:spPr>
      </p:pic>
      <p:pic>
        <p:nvPicPr>
          <p:cNvPr id="12" name="Picture 11" descr="imagesCAZ008P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5181600"/>
            <a:ext cx="2133600" cy="1676400"/>
          </a:xfrm>
          <a:prstGeom prst="rect">
            <a:avLst/>
          </a:prstGeom>
        </p:spPr>
      </p:pic>
      <p:pic>
        <p:nvPicPr>
          <p:cNvPr id="13" name="Picture 12" descr="imagesCARVKLW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0" y="1905000"/>
            <a:ext cx="1371600" cy="2133600"/>
          </a:xfrm>
          <a:prstGeom prst="rect">
            <a:avLst/>
          </a:prstGeom>
        </p:spPr>
      </p:pic>
      <p:pic>
        <p:nvPicPr>
          <p:cNvPr id="14" name="Picture 13" descr="223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82143" y="5334000"/>
            <a:ext cx="1761857" cy="1524000"/>
          </a:xfrm>
          <a:prstGeom prst="rect">
            <a:avLst/>
          </a:prstGeom>
        </p:spPr>
      </p:pic>
      <p:pic>
        <p:nvPicPr>
          <p:cNvPr id="15" name="Picture 14" descr="141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133600" y="2743200"/>
            <a:ext cx="1524000" cy="1399876"/>
          </a:xfrm>
          <a:prstGeom prst="rect">
            <a:avLst/>
          </a:prstGeom>
        </p:spPr>
      </p:pic>
      <p:pic>
        <p:nvPicPr>
          <p:cNvPr id="16" name="Picture 15" descr="1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391400" y="4191000"/>
            <a:ext cx="1752600" cy="1228457"/>
          </a:xfrm>
          <a:prstGeom prst="rect">
            <a:avLst/>
          </a:prstGeom>
        </p:spPr>
      </p:pic>
      <p:pic>
        <p:nvPicPr>
          <p:cNvPr id="17" name="Picture 16" descr="2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657600" y="3886200"/>
            <a:ext cx="1942934" cy="1333286"/>
          </a:xfrm>
          <a:prstGeom prst="rect">
            <a:avLst/>
          </a:prstGeom>
        </p:spPr>
      </p:pic>
      <p:pic>
        <p:nvPicPr>
          <p:cNvPr id="18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  <p:pic>
        <p:nvPicPr>
          <p:cNvPr id="19" name="Picture 18" descr="ricky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0" y="4191000"/>
            <a:ext cx="1757363" cy="1295400"/>
          </a:xfrm>
          <a:prstGeom prst="rect">
            <a:avLst/>
          </a:prstGeom>
        </p:spPr>
      </p:pic>
      <p:pic>
        <p:nvPicPr>
          <p:cNvPr id="21" name="Picture 20" descr="imagesCAV4MIBC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638800" y="5781675"/>
            <a:ext cx="1528763" cy="1076325"/>
          </a:xfrm>
          <a:prstGeom prst="rect">
            <a:avLst/>
          </a:prstGeom>
        </p:spPr>
      </p:pic>
      <p:pic>
        <p:nvPicPr>
          <p:cNvPr id="22" name="Picture 21" descr="jock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2057400" y="1752600"/>
            <a:ext cx="1743075" cy="1019175"/>
          </a:xfrm>
          <a:prstGeom prst="rect">
            <a:avLst/>
          </a:prstGeom>
        </p:spPr>
      </p:pic>
      <p:pic>
        <p:nvPicPr>
          <p:cNvPr id="23" name="Picture 22" descr="imagesCAY0VEYU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0" y="5334000"/>
            <a:ext cx="2133600" cy="1524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267200"/>
            <a:ext cx="3009695" cy="2286000"/>
          </a:xfrm>
          <a:prstGeom prst="rect">
            <a:avLst/>
          </a:prstGeom>
        </p:spPr>
      </p:pic>
      <p:pic>
        <p:nvPicPr>
          <p:cNvPr id="7" name="Picture 6" descr="4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3581400"/>
            <a:ext cx="2142857" cy="2142857"/>
          </a:xfrm>
          <a:prstGeom prst="rect">
            <a:avLst/>
          </a:prstGeom>
        </p:spPr>
      </p:pic>
      <p:pic>
        <p:nvPicPr>
          <p:cNvPr id="5" name="Picture 4" descr="imagesCAPSLKV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2362201"/>
            <a:ext cx="1952625" cy="1295400"/>
          </a:xfrm>
          <a:prstGeom prst="rect">
            <a:avLst/>
          </a:prstGeom>
        </p:spPr>
      </p:pic>
      <p:pic>
        <p:nvPicPr>
          <p:cNvPr id="4" name="Picture 3" descr="3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86285" y="2376619"/>
            <a:ext cx="2171429" cy="12047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 Plan To Be/Do in the future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I’m done getting my M.B.A degree </a:t>
            </a:r>
            <a:r>
              <a:rPr lang="en-US" sz="1400" dirty="0" smtClean="0"/>
              <a:t>(requires 4 to 7 years)</a:t>
            </a:r>
          </a:p>
          <a:p>
            <a:endParaRPr lang="en-US" sz="1400" dirty="0" smtClean="0"/>
          </a:p>
          <a:p>
            <a:r>
              <a:rPr lang="en-US" dirty="0" smtClean="0"/>
              <a:t> I plan to also go into architecture and build major building for top businesses.</a:t>
            </a:r>
          </a:p>
          <a:p>
            <a:endParaRPr lang="en-US" dirty="0" smtClean="0"/>
          </a:p>
          <a:p>
            <a:r>
              <a:rPr lang="en-US" dirty="0" smtClean="0"/>
              <a:t>By: </a:t>
            </a:r>
            <a:r>
              <a:rPr lang="en-US" dirty="0" err="1" smtClean="0"/>
              <a:t>Octaveis</a:t>
            </a:r>
            <a:r>
              <a:rPr lang="en-US" dirty="0" smtClean="0"/>
              <a:t> N Ford. </a:t>
            </a:r>
            <a:endParaRPr lang="en-US" dirty="0"/>
          </a:p>
        </p:txBody>
      </p:sp>
      <p:pic>
        <p:nvPicPr>
          <p:cNvPr id="6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9600" dirty="0" smtClean="0"/>
              <a:t>Other’s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intelligent, young man who is </a:t>
            </a:r>
            <a:r>
              <a:rPr lang="en-US" dirty="0" err="1" smtClean="0"/>
              <a:t>commited</a:t>
            </a:r>
            <a:r>
              <a:rPr lang="en-US" dirty="0" smtClean="0"/>
              <a:t> to things or tasks in my life.</a:t>
            </a:r>
            <a:endParaRPr lang="en-US" dirty="0"/>
          </a:p>
        </p:txBody>
      </p:sp>
      <p:pic>
        <p:nvPicPr>
          <p:cNvPr id="4" name="Picture 3" descr="imagesCAF00F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971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 My Name 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Me: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Octaveis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Nathaniel Ford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Jr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Father: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Octaveis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Ford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Sr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Mother: Ebony Jade Whiting </a:t>
            </a: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Sister: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Jayla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O’shay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Ford</a:t>
            </a:r>
          </a:p>
          <a:p>
            <a:endParaRPr lang="en-US" dirty="0"/>
          </a:p>
        </p:txBody>
      </p:sp>
      <p:pic>
        <p:nvPicPr>
          <p:cNvPr id="4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Born:  </a:t>
            </a:r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February 24, 1996</a:t>
            </a:r>
          </a:p>
          <a:p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Raised:  </a:t>
            </a:r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 Akron Ohio.</a:t>
            </a:r>
          </a:p>
          <a:p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Favorite sport:  </a:t>
            </a:r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Foot-Ball, Rugby, Shoes  </a:t>
            </a:r>
          </a:p>
          <a:p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Favorite team:  </a:t>
            </a:r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Panthers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Hobbies:  </a:t>
            </a:r>
            <a:r>
              <a:rPr lang="en-US" sz="1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Texting, chilling, getting waves, etc </a:t>
            </a:r>
          </a:p>
          <a:p>
            <a:pPr>
              <a:buNone/>
            </a:pPr>
            <a:endParaRPr lang="en-US" sz="36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Users\stu455\AppData\Local\Microsoft\Windows\Temporary Internet Files\Content.IE5\3KH7MRFA\MC90019991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343400"/>
            <a:ext cx="1787525" cy="1820862"/>
          </a:xfrm>
          <a:prstGeom prst="rect">
            <a:avLst/>
          </a:prstGeom>
          <a:noFill/>
        </p:spPr>
      </p:pic>
      <p:pic>
        <p:nvPicPr>
          <p:cNvPr id="5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152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Hobbies &amp;My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2"/>
                </a:solidFill>
              </a:rPr>
              <a:t>Favorite sport</a:t>
            </a:r>
            <a:r>
              <a:rPr lang="en-US" sz="2800" b="1" dirty="0" smtClean="0">
                <a:solidFill>
                  <a:schemeClr val="accent2"/>
                </a:solidFill>
              </a:rPr>
              <a:t>:  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Foot-Ball, Rugby, Shoes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</a:p>
          <a:p>
            <a:r>
              <a:rPr lang="en-US" sz="2800" b="1" u="sng" dirty="0" smtClean="0">
                <a:solidFill>
                  <a:schemeClr val="accent2"/>
                </a:solidFill>
              </a:rPr>
              <a:t>Favorite team</a:t>
            </a:r>
            <a:r>
              <a:rPr lang="en-US" sz="2800" b="1" dirty="0" smtClean="0">
                <a:solidFill>
                  <a:schemeClr val="accent2"/>
                </a:solidFill>
              </a:rPr>
              <a:t>:  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Panthers , Bulls, being successful </a:t>
            </a:r>
          </a:p>
          <a:p>
            <a:r>
              <a:rPr lang="en-US" sz="2800" b="1" u="sng" dirty="0" smtClean="0">
                <a:solidFill>
                  <a:schemeClr val="accent2"/>
                </a:solidFill>
              </a:rPr>
              <a:t>Hobbies</a:t>
            </a:r>
            <a:r>
              <a:rPr lang="en-US" sz="2800" b="1" dirty="0" smtClean="0">
                <a:solidFill>
                  <a:schemeClr val="accent2"/>
                </a:solidFill>
              </a:rPr>
              <a:t>:  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Texting, chilling, getting waves, etc</a:t>
            </a:r>
          </a:p>
          <a:p>
            <a:r>
              <a:rPr lang="en-US" sz="2800" b="1" u="sng" dirty="0" smtClean="0">
                <a:solidFill>
                  <a:schemeClr val="accent2"/>
                </a:solidFill>
              </a:rPr>
              <a:t>Favorites</a:t>
            </a:r>
            <a:r>
              <a:rPr lang="en-US" sz="2800" dirty="0" smtClean="0">
                <a:solidFill>
                  <a:schemeClr val="accent2"/>
                </a:solidFill>
              </a:rPr>
              <a:t>: 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Nike shoes,  levis, Good  grades, Music,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I.t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(1) </a:t>
            </a:r>
          </a:p>
        </p:txBody>
      </p:sp>
      <p:pic>
        <p:nvPicPr>
          <p:cNvPr id="4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Family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My family: is made up of 2 children and 1 adult and a dog</a:t>
            </a:r>
          </a:p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My Mother: (Ebony Whiting)</a:t>
            </a:r>
          </a:p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children: (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Octaveis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Ford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Jr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Jayla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O’shay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Ford )</a:t>
            </a:r>
          </a:p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 dog: </a:t>
            </a:r>
            <a:r>
              <a:rPr lang="en-U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Bj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  <a:p>
            <a:pPr>
              <a:buNone/>
            </a:pPr>
            <a:endParaRPr lang="en-US" sz="20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</a:p>
          <a:p>
            <a:endParaRPr lang="en-US" dirty="0"/>
          </a:p>
        </p:txBody>
      </p:sp>
      <p:pic>
        <p:nvPicPr>
          <p:cNvPr id="4" name="Picture 4" descr="http://clipartmountain.com/clip5/people3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0738" y="3895724"/>
            <a:ext cx="4962525" cy="2962276"/>
          </a:xfrm>
          <a:prstGeom prst="rect">
            <a:avLst/>
          </a:prstGeom>
          <a:noFill/>
        </p:spPr>
      </p:pic>
      <p:sp>
        <p:nvSpPr>
          <p:cNvPr id="5" name="Heart 4"/>
          <p:cNvSpPr/>
          <p:nvPr/>
        </p:nvSpPr>
        <p:spPr>
          <a:xfrm>
            <a:off x="4229100" y="6019800"/>
            <a:ext cx="685800" cy="8382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1524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School (Garfield High)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Sports: Football, Soccer, Basketball, etc </a:t>
            </a:r>
          </a:p>
          <a:p>
            <a:endParaRPr lang="en-US" dirty="0" smtClean="0"/>
          </a:p>
          <a:p>
            <a:r>
              <a:rPr lang="en-US" dirty="0" smtClean="0"/>
              <a:t>Favorite Teachers: Mrs. Paradise, Ms. </a:t>
            </a:r>
            <a:r>
              <a:rPr lang="en-US" dirty="0" err="1" smtClean="0"/>
              <a:t>Leffler</a:t>
            </a:r>
            <a:r>
              <a:rPr lang="en-US" dirty="0" smtClean="0"/>
              <a:t>, Mrs. </a:t>
            </a:r>
            <a:r>
              <a:rPr lang="en-US" dirty="0" err="1" smtClean="0"/>
              <a:t>Ebrahim</a:t>
            </a:r>
            <a:r>
              <a:rPr lang="en-US" dirty="0" smtClean="0"/>
              <a:t>, Mrs. Randall, Mr. Woolley. </a:t>
            </a:r>
          </a:p>
          <a:p>
            <a:endParaRPr lang="en-US" dirty="0" smtClean="0"/>
          </a:p>
          <a:p>
            <a:r>
              <a:rPr lang="en-US" dirty="0" smtClean="0"/>
              <a:t> Favorite Studies: Math, It(1), language Arts.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akronGarfiel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609600"/>
            <a:ext cx="1524000" cy="1524000"/>
          </a:xfrm>
          <a:prstGeom prst="rect">
            <a:avLst/>
          </a:prstGeom>
        </p:spPr>
      </p:pic>
      <p:pic>
        <p:nvPicPr>
          <p:cNvPr id="5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 </a:t>
            </a:r>
            <a:r>
              <a:rPr lang="en-US" dirty="0" smtClean="0"/>
              <a:t>L</a:t>
            </a:r>
            <a:r>
              <a:rPr lang="en-US" dirty="0" smtClean="0"/>
              <a:t>ittle About 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15 year old male </a:t>
            </a:r>
          </a:p>
          <a:p>
            <a:r>
              <a:rPr lang="en-US" dirty="0" smtClean="0"/>
              <a:t>I love to be out with my brother’s and my friends </a:t>
            </a:r>
          </a:p>
          <a:p>
            <a:r>
              <a:rPr lang="en-US" dirty="0" smtClean="0"/>
              <a:t>I have 2 dogs </a:t>
            </a:r>
            <a:r>
              <a:rPr lang="en-US" dirty="0" err="1" smtClean="0"/>
              <a:t>poo</a:t>
            </a:r>
            <a:r>
              <a:rPr lang="en-US" dirty="0" smtClean="0"/>
              <a:t> beer and </a:t>
            </a:r>
            <a:r>
              <a:rPr lang="en-US" dirty="0" err="1" smtClean="0"/>
              <a:t>bj</a:t>
            </a:r>
            <a:r>
              <a:rPr lang="en-US" dirty="0" smtClean="0"/>
              <a:t> and a dog who has </a:t>
            </a:r>
            <a:r>
              <a:rPr lang="en-US" dirty="0" err="1" smtClean="0"/>
              <a:t>pased</a:t>
            </a:r>
            <a:r>
              <a:rPr lang="en-US" dirty="0" smtClean="0"/>
              <a:t> golden </a:t>
            </a:r>
          </a:p>
          <a:p>
            <a:r>
              <a:rPr lang="en-US" dirty="0" smtClean="0"/>
              <a:t>My nick names are: Bro, </a:t>
            </a:r>
            <a:r>
              <a:rPr lang="en-US" dirty="0" err="1" smtClean="0"/>
              <a:t>Jigga</a:t>
            </a:r>
            <a:r>
              <a:rPr lang="en-US" dirty="0" smtClean="0"/>
              <a:t>, </a:t>
            </a:r>
            <a:r>
              <a:rPr lang="en-US" dirty="0" err="1" smtClean="0"/>
              <a:t>tavy</a:t>
            </a:r>
            <a:r>
              <a:rPr lang="en-US" dirty="0" smtClean="0"/>
              <a:t>, and </a:t>
            </a:r>
            <a:r>
              <a:rPr lang="en-US" dirty="0" err="1" smtClean="0"/>
              <a:t>poopie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343400"/>
            <a:ext cx="2600000" cy="17619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octavei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9467" y="971133"/>
            <a:ext cx="2438400" cy="2477334"/>
          </a:xfrm>
        </p:spPr>
      </p:pic>
      <p:pic>
        <p:nvPicPr>
          <p:cNvPr id="5" name="Picture 4" descr="206596_178921532155967_100001143651164_388952_7797922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3810000"/>
            <a:ext cx="2133600" cy="2667000"/>
          </a:xfrm>
          <a:prstGeom prst="rect">
            <a:avLst/>
          </a:prstGeom>
        </p:spPr>
      </p:pic>
      <p:pic>
        <p:nvPicPr>
          <p:cNvPr id="6" name="Picture 5" descr="look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1828800"/>
            <a:ext cx="3429000" cy="2362200"/>
          </a:xfrm>
          <a:prstGeom prst="rect">
            <a:avLst/>
          </a:prstGeom>
        </p:spPr>
      </p:pic>
      <p:pic>
        <p:nvPicPr>
          <p:cNvPr id="7" name="Picture 6" descr="183630_174181759296611_100001143651164_359144_5527274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1828800"/>
            <a:ext cx="1828800" cy="2286000"/>
          </a:xfrm>
          <a:prstGeom prst="rect">
            <a:avLst/>
          </a:prstGeom>
        </p:spPr>
      </p:pic>
      <p:pic>
        <p:nvPicPr>
          <p:cNvPr id="8" name="Picture 7" descr="images-8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19600" y="3810000"/>
            <a:ext cx="2438400" cy="2438400"/>
          </a:xfrm>
          <a:prstGeom prst="rect">
            <a:avLst/>
          </a:prstGeom>
        </p:spPr>
      </p:pic>
      <p:pic>
        <p:nvPicPr>
          <p:cNvPr id="9" name="Content Placeholder 3" descr="images-32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429000"/>
            <a:ext cx="2438400" cy="2667001"/>
          </a:xfrm>
          <a:prstGeom prst="rect">
            <a:avLst/>
          </a:prstGeom>
        </p:spPr>
      </p:pic>
      <p:pic>
        <p:nvPicPr>
          <p:cNvPr id="10" name="Picture 9" descr="images-25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81800" y="4038600"/>
            <a:ext cx="2209800" cy="1847850"/>
          </a:xfrm>
          <a:prstGeom prst="rect">
            <a:avLst/>
          </a:prstGeom>
        </p:spPr>
      </p:pic>
      <p:pic>
        <p:nvPicPr>
          <p:cNvPr id="11" name="Picture 10" descr="untitled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696200" y="1752600"/>
            <a:ext cx="1961905" cy="2323810"/>
          </a:xfrm>
          <a:prstGeom prst="rect">
            <a:avLst/>
          </a:prstGeom>
        </p:spPr>
      </p:pic>
      <p:pic>
        <p:nvPicPr>
          <p:cNvPr id="12" name="Picture 11" descr="imagesCARVKLW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29200" y="5943600"/>
            <a:ext cx="2209800" cy="762000"/>
          </a:xfrm>
          <a:prstGeom prst="rect">
            <a:avLst/>
          </a:prstGeom>
        </p:spPr>
      </p:pic>
      <p:pic>
        <p:nvPicPr>
          <p:cNvPr id="14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imagesCALOW3S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05000" cy="189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People I Look Up To</a:t>
            </a:r>
            <a:endParaRPr lang="en-US" dirty="0"/>
          </a:p>
        </p:txBody>
      </p:sp>
      <p:pic>
        <p:nvPicPr>
          <p:cNvPr id="8" name="Content Placeholder 7" descr="imag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10000" y="1905000"/>
            <a:ext cx="1752600" cy="2438400"/>
          </a:xfrm>
        </p:spPr>
      </p:pic>
      <p:pic>
        <p:nvPicPr>
          <p:cNvPr id="9" name="Picture 8" descr="imagesCAGSRVQ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5000" y="4495800"/>
            <a:ext cx="1828800" cy="2362200"/>
          </a:xfrm>
          <a:prstGeom prst="rect">
            <a:avLst/>
          </a:prstGeom>
        </p:spPr>
      </p:pic>
      <p:pic>
        <p:nvPicPr>
          <p:cNvPr id="10" name="Picture 9" descr="imagesCAU14XY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05000"/>
            <a:ext cx="1914525" cy="2438400"/>
          </a:xfrm>
          <a:prstGeom prst="rect">
            <a:avLst/>
          </a:prstGeom>
        </p:spPr>
      </p:pic>
      <p:pic>
        <p:nvPicPr>
          <p:cNvPr id="11" name="Picture 10" descr="untitled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4495800"/>
            <a:ext cx="2142857" cy="2362200"/>
          </a:xfrm>
          <a:prstGeom prst="rect">
            <a:avLst/>
          </a:prstGeom>
        </p:spPr>
      </p:pic>
      <p:pic>
        <p:nvPicPr>
          <p:cNvPr id="7" name="Picture 6" descr="nn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91400" y="1905000"/>
            <a:ext cx="1600200" cy="2438400"/>
          </a:xfrm>
          <a:prstGeom prst="rect">
            <a:avLst/>
          </a:prstGeom>
        </p:spPr>
      </p:pic>
      <p:pic>
        <p:nvPicPr>
          <p:cNvPr id="12" name="Picture 11" descr="imagesCA32TNH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4495800"/>
            <a:ext cx="1905000" cy="2362200"/>
          </a:xfrm>
          <a:prstGeom prst="rect">
            <a:avLst/>
          </a:prstGeom>
        </p:spPr>
      </p:pic>
      <p:pic>
        <p:nvPicPr>
          <p:cNvPr id="13" name="Picture 12" descr="imagesCAN5GQB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81200" y="1905000"/>
            <a:ext cx="1752600" cy="2438400"/>
          </a:xfrm>
          <a:prstGeom prst="rect">
            <a:avLst/>
          </a:prstGeom>
        </p:spPr>
      </p:pic>
      <p:pic>
        <p:nvPicPr>
          <p:cNvPr id="14" name="Picture 13" descr="imagesCALSZS3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562600" y="1905000"/>
            <a:ext cx="1676400" cy="2438400"/>
          </a:xfrm>
          <a:prstGeom prst="rect">
            <a:avLst/>
          </a:prstGeom>
        </p:spPr>
      </p:pic>
      <p:pic>
        <p:nvPicPr>
          <p:cNvPr id="15" name="Drake amp Trey Songz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304800" cy="228600"/>
          </a:xfrm>
          <a:prstGeom prst="rect">
            <a:avLst/>
          </a:prstGeom>
        </p:spPr>
      </p:pic>
      <p:pic>
        <p:nvPicPr>
          <p:cNvPr id="16" name="Picture 15" descr="09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33800" y="4495800"/>
            <a:ext cx="1905000" cy="2362200"/>
          </a:xfrm>
          <a:prstGeom prst="rect">
            <a:avLst/>
          </a:prstGeom>
        </p:spPr>
      </p:pic>
      <p:pic>
        <p:nvPicPr>
          <p:cNvPr id="17" name="Picture 16" descr="3444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772400" y="4495800"/>
            <a:ext cx="1371600" cy="2362200"/>
          </a:xfrm>
          <a:prstGeom prst="rect">
            <a:avLst/>
          </a:prstGeom>
        </p:spPr>
      </p:pic>
      <p:pic>
        <p:nvPicPr>
          <p:cNvPr id="19" name="Picture 18" descr="imagesCAB4UQXY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162800" y="0"/>
            <a:ext cx="1981200" cy="1905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2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333</TotalTime>
  <Words>325</Words>
  <Application>Microsoft Office PowerPoint</Application>
  <PresentationFormat>On-screen Show (4:3)</PresentationFormat>
  <Paragraphs>52</Paragraphs>
  <Slides>12</Slides>
  <Notes>0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My Life</vt:lpstr>
      <vt:lpstr>Hi My Name Is </vt:lpstr>
      <vt:lpstr> Background</vt:lpstr>
      <vt:lpstr> Hobbies &amp;My Interests</vt:lpstr>
      <vt:lpstr>My Family </vt:lpstr>
      <vt:lpstr>My School (Garfield High)</vt:lpstr>
      <vt:lpstr> A Little About Me </vt:lpstr>
      <vt:lpstr>Pictures</vt:lpstr>
      <vt:lpstr>People I Look Up To</vt:lpstr>
      <vt:lpstr>Favorite music artist </vt:lpstr>
      <vt:lpstr>What I Plan To Be/Do in the future </vt:lpstr>
      <vt:lpstr>Other’s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stu455</dc:creator>
  <cp:lastModifiedBy>stu455</cp:lastModifiedBy>
  <cp:revision>15</cp:revision>
  <dcterms:created xsi:type="dcterms:W3CDTF">2011-03-28T12:45:26Z</dcterms:created>
  <dcterms:modified xsi:type="dcterms:W3CDTF">2011-04-25T12:52:26Z</dcterms:modified>
</cp:coreProperties>
</file>